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5" r:id="rId4"/>
    <p:sldId id="258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4660"/>
  </p:normalViewPr>
  <p:slideViewPr>
    <p:cSldViewPr>
      <p:cViewPr varScale="1">
        <p:scale>
          <a:sx n="78" d="100"/>
          <a:sy n="78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5BFC2-F30C-4ABC-A940-A8783EE88B8A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4355D-6EDD-4625-800A-75FC83AA6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C3337-E336-4307-B266-6A1DC613569D}" type="datetimeFigureOut">
              <a:rPr lang="en-US" smtClean="0"/>
              <a:t>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7772B-2587-4D52-B9D9-4D90ECC1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772B-2587-4D52-B9D9-4D90ECC1B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772B-2587-4D52-B9D9-4D90ECC1B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7772B-2587-4D52-B9D9-4D90ECC1B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0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55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8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9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9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8287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Green  Awareness Survey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400800" cy="2362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2">
                    <a:lumMod val="50000"/>
                  </a:schemeClr>
                </a:solidFill>
              </a:rPr>
              <a:t>Conducted during 2017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B050"/>
                </a:solidFill>
              </a:rPr>
              <a:t>World </a:t>
            </a:r>
            <a:r>
              <a:rPr lang="en-US" sz="3600" b="1" dirty="0">
                <a:solidFill>
                  <a:srgbClr val="00B050"/>
                </a:solidFill>
              </a:rPr>
              <a:t>day to Combat Desertification and Drought Observation-17</a:t>
            </a:r>
            <a:r>
              <a:rPr lang="en-US" sz="3600" b="1" baseline="30000" dirty="0">
                <a:solidFill>
                  <a:srgbClr val="00B050"/>
                </a:solidFill>
              </a:rPr>
              <a:t>th</a:t>
            </a:r>
            <a:r>
              <a:rPr lang="en-US" sz="3600" b="1" dirty="0">
                <a:solidFill>
                  <a:srgbClr val="00B050"/>
                </a:solidFill>
              </a:rPr>
              <a:t> June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096000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828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</a:rPr>
              <a:t>Green  Audit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276600"/>
            <a:ext cx="6400800" cy="2362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w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as conducted 2020-2021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By External &amp; Internal audit team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3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Environmental  Audit (water, air &amp; Noise) Report by Tripura State Pollution Control Board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6" y="1600200"/>
            <a:ext cx="3694704" cy="535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3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Green Audit Report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4267200" cy="4876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2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39</Words>
  <Application>Microsoft Office PowerPoint</Application>
  <PresentationFormat>On-screen Show (4:3)</PresentationFormat>
  <Paragraphs>11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Green  Awareness Survey</vt:lpstr>
      <vt:lpstr> World day to Combat Desertification and Drought Observation-17th June </vt:lpstr>
      <vt:lpstr>Green  Audit</vt:lpstr>
      <vt:lpstr>Environmental  Audit (water, air &amp; Noise) Report by Tripura State Pollution Control Board</vt:lpstr>
      <vt:lpstr>Green Audit Report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Program on Science, Environment &amp; Climate Change Issues’</dc:title>
  <dc:creator>PC</dc:creator>
  <cp:lastModifiedBy>PC</cp:lastModifiedBy>
  <cp:revision>5</cp:revision>
  <dcterms:created xsi:type="dcterms:W3CDTF">2006-08-16T00:00:00Z</dcterms:created>
  <dcterms:modified xsi:type="dcterms:W3CDTF">2023-01-01T17:36:01Z</dcterms:modified>
</cp:coreProperties>
</file>